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1" r:id="rId2"/>
    <p:sldId id="283" r:id="rId3"/>
    <p:sldId id="364" r:id="rId4"/>
    <p:sldId id="363" r:id="rId5"/>
    <p:sldId id="3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C0E1-AB22-406C-BE03-118E3EF9A362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188F-ECCB-4EB1-9FA6-7BCA781D9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C0E1-AB22-406C-BE03-118E3EF9A362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188F-ECCB-4EB1-9FA6-7BCA781D9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C0E1-AB22-406C-BE03-118E3EF9A362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188F-ECCB-4EB1-9FA6-7BCA781D9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C0E1-AB22-406C-BE03-118E3EF9A362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188F-ECCB-4EB1-9FA6-7BCA781D9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C0E1-AB22-406C-BE03-118E3EF9A362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188F-ECCB-4EB1-9FA6-7BCA781D9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C0E1-AB22-406C-BE03-118E3EF9A362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188F-ECCB-4EB1-9FA6-7BCA781D9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C0E1-AB22-406C-BE03-118E3EF9A362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188F-ECCB-4EB1-9FA6-7BCA781D9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C0E1-AB22-406C-BE03-118E3EF9A362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188F-ECCB-4EB1-9FA6-7BCA781D9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C0E1-AB22-406C-BE03-118E3EF9A362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188F-ECCB-4EB1-9FA6-7BCA781D9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C0E1-AB22-406C-BE03-118E3EF9A362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188F-ECCB-4EB1-9FA6-7BCA781D9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C0E1-AB22-406C-BE03-118E3EF9A362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188F-ECCB-4EB1-9FA6-7BCA781D9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EC0E1-AB22-406C-BE03-118E3EF9A362}" type="datetimeFigureOut">
              <a:rPr lang="en-US" smtClean="0"/>
              <a:pPr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C188F-ECCB-4EB1-9FA6-7BCA781D9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1-8-2014  Bell Assignment: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Quiz partners on SS and Sci. definitions </a:t>
            </a:r>
          </a:p>
          <a:p>
            <a:pPr algn="ctr">
              <a:buNone/>
            </a:pPr>
            <a:r>
              <a:rPr lang="en-US" dirty="0" smtClean="0"/>
              <a:t>using flash cards.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95400"/>
            <a:ext cx="9144000" cy="838200"/>
          </a:xfrm>
        </p:spPr>
        <p:txBody>
          <a:bodyPr/>
          <a:lstStyle/>
          <a:p>
            <a:r>
              <a:rPr lang="en-US" sz="4000" u="sng" dirty="0" smtClean="0">
                <a:solidFill>
                  <a:srgbClr val="0070C0"/>
                </a:solidFill>
              </a:rPr>
              <a:t>1-8-2014 Sci. </a:t>
            </a:r>
            <a:r>
              <a:rPr lang="en-US" sz="4000" u="sng" dirty="0" smtClean="0">
                <a:solidFill>
                  <a:srgbClr val="0070C0"/>
                </a:solidFill>
              </a:rPr>
              <a:t>Do Now</a:t>
            </a:r>
            <a:r>
              <a:rPr lang="en-US" u="sng" dirty="0" smtClean="0">
                <a:solidFill>
                  <a:srgbClr val="0070C0"/>
                </a:solidFill>
              </a:rPr>
              <a:t>:</a:t>
            </a:r>
            <a:endParaRPr lang="en-US" u="sng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2209800"/>
            <a:ext cx="9220200" cy="4572000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Take out </a:t>
            </a:r>
            <a:r>
              <a:rPr lang="en-US" dirty="0" smtClean="0"/>
              <a:t>Sci. p. 97 #2a,b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 smtClean="0">
              <a:solidFill>
                <a:schemeClr val="tx2"/>
              </a:solidFill>
            </a:endParaRPr>
          </a:p>
          <a:p>
            <a:pPr marL="514350" indent="-514350">
              <a:buAutoNum type="arabicPeriod"/>
            </a:pPr>
            <a:r>
              <a:rPr lang="en-US" dirty="0" smtClean="0"/>
              <a:t>Copy tonight’s home assignment: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      Sci.:  </a:t>
            </a:r>
            <a:r>
              <a:rPr lang="en-US" b="1" dirty="0" smtClean="0">
                <a:solidFill>
                  <a:schemeClr val="accent1"/>
                </a:solidFill>
              </a:rPr>
              <a:t>Driving Questions 1-3</a:t>
            </a:r>
            <a:endParaRPr lang="en-US" b="1" dirty="0" smtClean="0">
              <a:solidFill>
                <a:schemeClr val="accent1"/>
              </a:solidFill>
            </a:endParaRP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    SS:  </a:t>
            </a:r>
            <a:r>
              <a:rPr lang="en-US" b="1" dirty="0" smtClean="0">
                <a:solidFill>
                  <a:srgbClr val="FF0000"/>
                </a:solidFill>
              </a:rPr>
              <a:t>Essential Questions 1-3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dirty="0" smtClean="0"/>
              <a:t>3.  </a:t>
            </a:r>
            <a:r>
              <a:rPr lang="en-US" u="sng" dirty="0" smtClean="0"/>
              <a:t>Individuals write</a:t>
            </a:r>
            <a:r>
              <a:rPr lang="en-US" dirty="0" smtClean="0"/>
              <a:t>:  </a:t>
            </a:r>
            <a:r>
              <a:rPr lang="en-US" dirty="0" smtClean="0"/>
              <a:t>What simple machine uses a fulcrum?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-110192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u="sng" dirty="0" smtClean="0">
                <a:solidFill>
                  <a:srgbClr val="00B050"/>
                </a:solidFill>
              </a:rPr>
              <a:t>Today’s Purpose</a:t>
            </a:r>
            <a:r>
              <a:rPr lang="en-US" sz="3000" dirty="0" smtClean="0">
                <a:solidFill>
                  <a:srgbClr val="00B050"/>
                </a:solidFill>
              </a:rPr>
              <a:t>: </a:t>
            </a:r>
          </a:p>
          <a:p>
            <a:pPr algn="ctr"/>
            <a:r>
              <a:rPr lang="en-US" sz="3000" dirty="0" smtClean="0">
                <a:solidFill>
                  <a:srgbClr val="00B050"/>
                </a:solidFill>
              </a:rPr>
              <a:t>Design a Rube Goldberg Machine.</a:t>
            </a:r>
          </a:p>
          <a:p>
            <a:pPr algn="ctr"/>
            <a:r>
              <a:rPr lang="en-US" sz="3000" b="1" i="1" dirty="0" smtClean="0">
                <a:solidFill>
                  <a:srgbClr val="00B050"/>
                </a:solidFill>
              </a:rPr>
              <a:t>Sci. Standard </a:t>
            </a:r>
            <a:r>
              <a:rPr lang="en-US" sz="3000" b="1" dirty="0" smtClean="0">
                <a:solidFill>
                  <a:srgbClr val="00B050"/>
                </a:solidFill>
              </a:rPr>
              <a:t>5.4.8.A.4</a:t>
            </a:r>
            <a:endParaRPr lang="en-US" sz="300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Rube Goldberg</a:t>
            </a:r>
            <a:endParaRPr lang="en-US" dirty="0"/>
          </a:p>
        </p:txBody>
      </p:sp>
      <p:pic>
        <p:nvPicPr>
          <p:cNvPr id="4" name="Content Placeholder 3" descr="rubenapk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2071" y="1280942"/>
            <a:ext cx="9023671" cy="52722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Steps to do the Rube Goldberg Project: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2971800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Write a list of the six simple machines.</a:t>
            </a:r>
          </a:p>
          <a:p>
            <a:pPr marL="514350" indent="-514350">
              <a:buAutoNum type="arabicPeriod"/>
            </a:pPr>
            <a:r>
              <a:rPr lang="en-US" dirty="0" smtClean="0"/>
              <a:t>Brainstorm what everyday activity you want to accomplish using a over-complex process.</a:t>
            </a:r>
          </a:p>
          <a:p>
            <a:pPr marL="514350" indent="-514350">
              <a:buAutoNum type="arabicPeriod"/>
            </a:pPr>
            <a:r>
              <a:rPr lang="en-US" dirty="0" smtClean="0"/>
              <a:t>Brainstorm how they could work together to  ______ (brush teeth, etc.)</a:t>
            </a:r>
          </a:p>
        </p:txBody>
      </p:sp>
      <p:pic>
        <p:nvPicPr>
          <p:cNvPr id="4" name="Picture 3" descr="Simple%20machines%20made%20eas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52800"/>
            <a:ext cx="9758172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Rube Goldberg Device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imple%20machines%20made%20eas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71600"/>
            <a:ext cx="9758172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26970</TotalTime>
  <Words>123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1-8-2014  Bell Assignment:</vt:lpstr>
      <vt:lpstr>1-8-2014 Sci. Do Now:</vt:lpstr>
      <vt:lpstr>Rube Goldberg</vt:lpstr>
      <vt:lpstr>Steps to do the Rube Goldberg Project:</vt:lpstr>
      <vt:lpstr>Rube Goldberg Device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school_user</dc:creator>
  <cp:lastModifiedBy>School_user</cp:lastModifiedBy>
  <cp:revision>181</cp:revision>
  <dcterms:created xsi:type="dcterms:W3CDTF">2012-11-21T17:10:27Z</dcterms:created>
  <dcterms:modified xsi:type="dcterms:W3CDTF">2014-01-08T14:33:36Z</dcterms:modified>
</cp:coreProperties>
</file>